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2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59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1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08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17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81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4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9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29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6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E5FB-4095-4853-B3DA-3D82603DBEA8}" type="datetimeFigureOut">
              <a:rPr lang="cs-CZ" smtClean="0"/>
              <a:pPr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6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Finanční podpora knihoven SKIP VM</a:t>
            </a:r>
            <a:br>
              <a:rPr lang="cs-CZ" b="1" dirty="0" smtClean="0"/>
            </a:br>
            <a:r>
              <a:rPr lang="cs-CZ" b="1" dirty="0" smtClean="0"/>
              <a:t>Malé regionální projekty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988065"/>
              </p:ext>
            </p:extLst>
          </p:nvPr>
        </p:nvGraphicFramePr>
        <p:xfrm>
          <a:off x="838200" y="1825626"/>
          <a:ext cx="10515600" cy="4681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02593079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880965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3085661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657089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50967541"/>
                    </a:ext>
                  </a:extLst>
                </a:gridCol>
              </a:tblGrid>
              <a:tr h="68909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Výše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Žádost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Celkové</a:t>
                      </a:r>
                      <a:r>
                        <a:rPr lang="cs-CZ" baseline="0" dirty="0" smtClean="0"/>
                        <a:t> n</a:t>
                      </a:r>
                      <a:r>
                        <a:rPr lang="cs-CZ" dirty="0" smtClean="0"/>
                        <a:t>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Schváleno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41011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35.800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35.800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16.800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10436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52.000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75.400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23.800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815746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76.000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61.000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31.000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7575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27.000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27.000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23.000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502779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39.700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46.700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34.700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862078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29.700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41.700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29.700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67959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27.700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37.100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24.700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16723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5.000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43.100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57.400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38.100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63242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5.000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37.500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52.891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33.000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0079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CELKEM</a:t>
                      </a:r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368.500</a:t>
                      </a:r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434.991</a:t>
                      </a:r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254.800</a:t>
                      </a:r>
                      <a:endParaRPr lang="cs-CZ" sz="20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163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9551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ěžící tex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61</Words>
  <Application>Microsoft Office PowerPoint</Application>
  <PresentationFormat>Širokoúhlá obrazovka</PresentationFormat>
  <Paragraphs>55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Finanční podpora knihoven SKIP VM Malé regionální projekty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titul  OBECNÍ KNIHOVNY</dc:title>
  <dc:creator>MZK</dc:creator>
  <cp:lastModifiedBy>MZK</cp:lastModifiedBy>
  <cp:revision>96</cp:revision>
  <dcterms:created xsi:type="dcterms:W3CDTF">2022-01-26T15:28:44Z</dcterms:created>
  <dcterms:modified xsi:type="dcterms:W3CDTF">2023-02-11T08:15:06Z</dcterms:modified>
</cp:coreProperties>
</file>